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7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24486-1F7E-49A8-9263-20C0301C2958}" type="datetimeFigureOut">
              <a:rPr lang="ko-KR" altLang="en-US" smtClean="0"/>
              <a:pPr/>
              <a:t>2019-05-13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BAEE1-2F57-4A4D-88EE-CEC53D5820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cgvtoc15@gmail.com" TargetMode="External"/><Relationship Id="rId2" Type="http://schemas.openxmlformats.org/officeDocument/2006/relationships/hyperlink" Target="mailto:cgvtoc08@gmail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1916832"/>
            <a:ext cx="9144000" cy="2304256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91565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CGV TOC </a:t>
            </a:r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15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기</a:t>
            </a:r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 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아이디어 제안서 가이드</a:t>
            </a:r>
            <a:endParaRPr lang="ko-KR" altLang="en-US" dirty="0">
              <a:latin typeface="CJ ONLYONE Medium" pitchFamily="18" charset="-127"/>
              <a:ea typeface="CJ ONLYONE Medium" pitchFamily="18" charset="-127"/>
            </a:endParaRPr>
          </a:p>
        </p:txBody>
      </p:sp>
      <p:pic>
        <p:nvPicPr>
          <p:cNvPr id="6" name="그림 5" descr="CGV뉴BI_투명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4738" y="-243408"/>
            <a:ext cx="2037782" cy="144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40466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아이디어 제안서 주제 </a:t>
            </a:r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: 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아래 </a:t>
            </a:r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3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가지 주제 중 택 </a:t>
            </a:r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1 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하여 작</a:t>
            </a:r>
            <a:r>
              <a:rPr lang="ko-KR" altLang="en-US" dirty="0">
                <a:latin typeface="CJ ONLYONE Medium" pitchFamily="18" charset="-127"/>
                <a:ea typeface="CJ ONLYONE Medium" pitchFamily="18" charset="-127"/>
              </a:rPr>
              <a:t>성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3528" y="5373216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기승전결의 논리 구조로 작성해주세요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.</a:t>
            </a:r>
          </a:p>
          <a:p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상황분석 ▶ 문제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/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인사이트 도출 ▶ 전략제시 ▶ 아이디어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/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세부 홍보 방안 ▶ 기대효과</a:t>
            </a:r>
            <a:endParaRPr lang="en-US" altLang="ko-KR" sz="1600" dirty="0" smtClean="0">
              <a:latin typeface="CJ ONLYONE Medium" pitchFamily="18" charset="-127"/>
              <a:ea typeface="CJ ONLYONE Medium" pitchFamily="18" charset="-127"/>
            </a:endParaRPr>
          </a:p>
          <a:p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단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,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본인 아이디어 특성에 맞춰 세부 프로세스 가감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/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변경하여도 무방합니다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528" y="1157843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1. </a:t>
            </a:r>
            <a:r>
              <a:rPr lang="en-US" altLang="ko-KR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20</a:t>
            </a:r>
            <a:r>
              <a:rPr lang="ko-KR" altLang="en-US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대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를</a:t>
            </a:r>
            <a:r>
              <a:rPr lang="ko-KR" altLang="en-US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 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위한 </a:t>
            </a:r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CGV 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마케팅</a:t>
            </a:r>
            <a:endParaRPr lang="ko-KR" altLang="en-US" dirty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1663640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대학생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(20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대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)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대상으로 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CGV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브랜드에 대한 긍정적인 이미지를 심어줄 수 있는 마케팅 </a:t>
            </a:r>
            <a:endParaRPr lang="en-US" altLang="ko-KR" sz="1600" dirty="0" smtClean="0">
              <a:latin typeface="CJ ONLYONE Medium" pitchFamily="18" charset="-127"/>
              <a:ea typeface="CJ ONLYONE Medium" pitchFamily="18" charset="-127"/>
            </a:endParaRPr>
          </a:p>
          <a:p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아이디어를 자유롭게 제안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(20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대 사이의 문화 혹은 </a:t>
            </a:r>
            <a:r>
              <a:rPr lang="ko-KR" altLang="en-US" sz="1600" dirty="0" err="1" smtClean="0">
                <a:latin typeface="CJ ONLYONE Medium" pitchFamily="18" charset="-127"/>
                <a:ea typeface="CJ ONLYONE Medium" pitchFamily="18" charset="-127"/>
              </a:rPr>
              <a:t>트렌드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 반영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)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 </a:t>
            </a:r>
            <a:endParaRPr lang="ko-KR" altLang="en-US" sz="1600" dirty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2732727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CJ ONLYONE Medium" pitchFamily="18" charset="-127"/>
                <a:ea typeface="CJ ONLYONE Medium" pitchFamily="18" charset="-127"/>
              </a:rPr>
              <a:t>2</a:t>
            </a:r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. CGV </a:t>
            </a:r>
            <a:r>
              <a:rPr lang="ko-KR" altLang="en-US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특별관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 마케팅</a:t>
            </a:r>
            <a:endParaRPr lang="ko-KR" altLang="en-US" dirty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528" y="3165356"/>
            <a:ext cx="8820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4DX/ IMAX/ 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SCREENX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중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하나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이상의 브랜드를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골라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마케팅 아이디어를 자유롭게 제안</a:t>
            </a:r>
            <a:endParaRPr lang="ko-KR" altLang="en-US" sz="1600" dirty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528" y="3995772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CJ ONLYONE Medium" pitchFamily="18" charset="-127"/>
                <a:ea typeface="CJ ONLYONE Medium" pitchFamily="18" charset="-127"/>
              </a:rPr>
              <a:t>3. CGV</a:t>
            </a:r>
            <a:r>
              <a:rPr lang="ko-KR" altLang="en-US" dirty="0">
                <a:latin typeface="CJ ONLYONE Medium" pitchFamily="18" charset="-127"/>
                <a:ea typeface="CJ ONLYONE Medium" pitchFamily="18" charset="-127"/>
              </a:rPr>
              <a:t> </a:t>
            </a:r>
            <a:r>
              <a:rPr lang="ko-KR" altLang="en-US" dirty="0" err="1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콜라보레이션</a:t>
            </a: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 마케팅</a:t>
            </a:r>
            <a:endParaRPr lang="ko-KR" altLang="en-US" dirty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3528" y="4428401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CGV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와 콜라보레이션을 진행할 특정 기업을 선정하여 선정 이유 및 </a:t>
            </a:r>
            <a:r>
              <a:rPr lang="ko-KR" altLang="en-US" sz="1600" dirty="0" err="1" smtClean="0">
                <a:latin typeface="CJ ONLYONE Medium" pitchFamily="18" charset="-127"/>
                <a:ea typeface="CJ ONLYONE Medium" pitchFamily="18" charset="-127"/>
              </a:rPr>
              <a:t>콜라보레이션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 마케팅</a:t>
            </a:r>
            <a:endParaRPr lang="en-US" altLang="ko-KR" sz="1600" dirty="0" smtClean="0">
              <a:latin typeface="CJ ONLYONE Medium" pitchFamily="18" charset="-127"/>
              <a:ea typeface="CJ ONLYONE Medium" pitchFamily="18" charset="-127"/>
            </a:endParaRPr>
          </a:p>
          <a:p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아이디어를 자유롭게 제안 </a:t>
            </a:r>
            <a:endParaRPr lang="ko-KR" altLang="en-US" sz="1600" dirty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79512" y="941819"/>
            <a:ext cx="8568952" cy="144016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179512" y="2525995"/>
            <a:ext cx="8568952" cy="111902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179512" y="3789040"/>
            <a:ext cx="8568952" cy="144016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6672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 접수 방법 </a:t>
            </a:r>
            <a:endParaRPr lang="ko-KR" altLang="en-US" dirty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982469"/>
            <a:ext cx="8820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latin typeface="+mn-ea"/>
                <a:hlinkClick r:id="rId2"/>
              </a:rPr>
              <a:t>cgvtoc15@gmail.com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으로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이메일 접수 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(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접수 기한 준수 必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)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251520" y="260648"/>
            <a:ext cx="8568952" cy="63367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1576537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dirty="0" smtClean="0">
                <a:latin typeface="CJ ONLYONE Medium" pitchFamily="18" charset="-127"/>
                <a:ea typeface="CJ ONLYONE Medium" pitchFamily="18" charset="-127"/>
              </a:rPr>
              <a:t> 접수 시 유의사항 </a:t>
            </a:r>
            <a:endParaRPr lang="ko-KR" altLang="en-US" dirty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2082334"/>
            <a:ext cx="8820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- Power Point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로 작성 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(PPT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기준 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10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페이지 내외 분량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2442374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-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메일 제목은 아래와 같이 설정해주세요</a:t>
            </a:r>
            <a:endParaRPr lang="en-US" altLang="ko-KR" sz="1600" dirty="0">
              <a:latin typeface="CJ ONLYONE Medium" pitchFamily="18" charset="-127"/>
              <a:ea typeface="CJ ONLYONE Medium" pitchFamily="18" charset="-127"/>
            </a:endParaRPr>
          </a:p>
          <a:p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[CGV] TOC 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15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기에 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지원합니다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_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홍길동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(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본인이름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6" y="3204265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-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첨부파일 제목은 아래와 같이 설정해주세요</a:t>
            </a:r>
            <a:endParaRPr lang="en-US" altLang="ko-KR" sz="1600" dirty="0" smtClean="0">
              <a:latin typeface="CJ ONLYONE Medium" pitchFamily="18" charset="-127"/>
              <a:ea typeface="CJ ONLYONE Medium" pitchFamily="18" charset="-127"/>
            </a:endParaRPr>
          </a:p>
          <a:p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[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제안서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_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본인이름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]CGV TOC 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15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기 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지원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[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자기소개서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_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본인이름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]CGV TOC 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15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기 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지원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6" y="4221088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- 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자기소개서와 아이디어 제안서 모두 제출해야 하며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,</a:t>
            </a:r>
          </a:p>
          <a:p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두 가지 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모두 </a:t>
            </a:r>
            <a:r>
              <a:rPr lang="en-US" altLang="ko-KR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PDF 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파일로 변환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하여 메일 </a:t>
            </a:r>
            <a:r>
              <a:rPr lang="ko-KR" altLang="en-US" sz="1600" dirty="0" smtClean="0">
                <a:solidFill>
                  <a:srgbClr val="FF0000"/>
                </a:solidFill>
                <a:latin typeface="CJ ONLYONE Medium" pitchFamily="18" charset="-127"/>
                <a:ea typeface="CJ ONLYONE Medium" pitchFamily="18" charset="-127"/>
              </a:rPr>
              <a:t>본문에 대용량 첨부</a:t>
            </a:r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해주세요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.</a:t>
            </a:r>
            <a:endParaRPr lang="ko-KR" altLang="en-US" sz="1600" dirty="0" smtClean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5085184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i="1" dirty="0" smtClean="0">
                <a:latin typeface="CJ ONLYONE Medium" pitchFamily="18" charset="-127"/>
                <a:ea typeface="CJ ONLYONE Medium" pitchFamily="18" charset="-127"/>
              </a:rPr>
              <a:t>※ </a:t>
            </a:r>
            <a:r>
              <a:rPr lang="ko-KR" altLang="en-US" sz="1600" i="1" dirty="0" smtClean="0">
                <a:latin typeface="CJ ONLYONE Medium" pitchFamily="18" charset="-127"/>
                <a:ea typeface="CJ ONLYONE Medium" pitchFamily="18" charset="-127"/>
              </a:rPr>
              <a:t>위 유의사항을 반드시 확인하여 제출을 부탁 드리며</a:t>
            </a:r>
            <a:r>
              <a:rPr lang="en-US" altLang="ko-KR" sz="1600" i="1" dirty="0" smtClean="0">
                <a:latin typeface="CJ ONLYONE Medium" pitchFamily="18" charset="-127"/>
                <a:ea typeface="CJ ONLYONE Medium" pitchFamily="18" charset="-127"/>
              </a:rPr>
              <a:t>,</a:t>
            </a:r>
          </a:p>
          <a:p>
            <a:r>
              <a:rPr lang="ko-KR" altLang="en-US" sz="1600" i="1" dirty="0" smtClean="0">
                <a:latin typeface="CJ ONLYONE Medium" pitchFamily="18" charset="-127"/>
                <a:ea typeface="CJ ONLYONE Medium" pitchFamily="18" charset="-127"/>
              </a:rPr>
              <a:t>불이행으로 인한 면접 심사 과정에서의 불이익이 있을 수 있음을 사전 안내드립니다</a:t>
            </a:r>
            <a:r>
              <a:rPr lang="en-US" altLang="ko-KR" sz="1600" i="1" dirty="0" smtClean="0">
                <a:latin typeface="CJ ONLYONE Medium" pitchFamily="18" charset="-127"/>
                <a:ea typeface="CJ ONLYONE Medium" pitchFamily="18" charset="-127"/>
              </a:rPr>
              <a:t>.</a:t>
            </a:r>
            <a:endParaRPr lang="ko-KR" altLang="en-US" sz="1600" i="1" dirty="0" smtClean="0">
              <a:latin typeface="CJ ONLYONE Medium" pitchFamily="18" charset="-127"/>
              <a:ea typeface="CJ ONLYONE Medium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1880" y="6042774"/>
            <a:ext cx="5328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CJ ONLYONE Medium" pitchFamily="18" charset="-127"/>
                <a:ea typeface="CJ ONLYONE Medium" pitchFamily="18" charset="-127"/>
              </a:rPr>
              <a:t>관련 문의 </a:t>
            </a:r>
            <a:r>
              <a:rPr lang="en-US" altLang="ko-KR" sz="1600" dirty="0" smtClean="0">
                <a:latin typeface="CJ ONLYONE Medium" pitchFamily="18" charset="-127"/>
                <a:ea typeface="CJ ONLYONE Medium" pitchFamily="18" charset="-127"/>
              </a:rPr>
              <a:t>: 02-2257-6325</a:t>
            </a:r>
            <a:r>
              <a:rPr lang="en-US" altLang="ko-KR" sz="1600" smtClean="0">
                <a:latin typeface="CJ ONLYONE Medium" pitchFamily="18" charset="-127"/>
                <a:ea typeface="CJ ONLYONE Medium" pitchFamily="18" charset="-127"/>
              </a:rPr>
              <a:t>/ </a:t>
            </a:r>
            <a:r>
              <a:rPr lang="en-US" altLang="ko-KR" sz="1600" b="1" smtClean="0">
                <a:latin typeface="+mn-ea"/>
                <a:hlinkClick r:id="rId3"/>
              </a:rPr>
              <a:t>cgvtoc15@gmail.com</a:t>
            </a:r>
            <a:r>
              <a:rPr lang="en-US" altLang="ko-KR" sz="1600" smtClean="0">
                <a:latin typeface="CJ ONLYONE Medium" pitchFamily="18" charset="-127"/>
                <a:ea typeface="CJ ONLYONE Medium" pitchFamily="18" charset="-127"/>
              </a:rPr>
              <a:t> </a:t>
            </a:r>
            <a:endParaRPr lang="ko-KR" altLang="en-US" sz="1600" dirty="0" smtClean="0">
              <a:latin typeface="CJ ONLYONE Medium" pitchFamily="18" charset="-127"/>
              <a:ea typeface="CJ ONLYONE Medium" pitchFamily="18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247</Words>
  <Application>Microsoft Office PowerPoint</Application>
  <PresentationFormat>화면 슬라이드 쇼(4:3)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슬라이드 1</vt:lpstr>
      <vt:lpstr>슬라이드 2</vt:lpstr>
      <vt:lpstr>슬라이드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cgv</dc:creator>
  <cp:lastModifiedBy>cgv</cp:lastModifiedBy>
  <cp:revision>10</cp:revision>
  <dcterms:created xsi:type="dcterms:W3CDTF">2015-11-30T12:58:46Z</dcterms:created>
  <dcterms:modified xsi:type="dcterms:W3CDTF">2019-05-13T08:55:44Z</dcterms:modified>
</cp:coreProperties>
</file>